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75" autoAdjust="0"/>
  </p:normalViewPr>
  <p:slideViewPr>
    <p:cSldViewPr>
      <p:cViewPr varScale="1">
        <p:scale>
          <a:sx n="48" d="100"/>
          <a:sy n="48" d="100"/>
        </p:scale>
        <p:origin x="-1508" y="-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45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4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39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02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92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93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97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5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43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44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5AFD-FE52-4E41-B232-F27A28B3048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6F3E-1F6E-4972-A4E8-45A41EC0D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462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tif"/><Relationship Id="rId3" Type="http://schemas.openxmlformats.org/officeDocument/2006/relationships/audio" Target="../media/media1.wav"/><Relationship Id="rId7" Type="http://schemas.openxmlformats.org/officeDocument/2006/relationships/image" Target="../media/image3.jpg"/><Relationship Id="rId12" Type="http://schemas.openxmlformats.org/officeDocument/2006/relationships/image" Target="../media/image8.tif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11" Type="http://schemas.openxmlformats.org/officeDocument/2006/relationships/image" Target="../media/image7.jpg"/><Relationship Id="rId5" Type="http://schemas.openxmlformats.org/officeDocument/2006/relationships/image" Target="../media/image1.gif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326402" y="467544"/>
            <a:ext cx="6120680" cy="194421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007604"/>
            <a:ext cx="5400600" cy="864096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2982555" y="3678788"/>
            <a:ext cx="3397148" cy="4745713"/>
            <a:chOff x="-626658" y="3678788"/>
            <a:chExt cx="3397148" cy="4745713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6658" y="3678788"/>
              <a:ext cx="3397148" cy="4745713"/>
            </a:xfrm>
            <a:prstGeom prst="rect">
              <a:avLst/>
            </a:prstGeom>
            <a:effectLst>
              <a:softEdge rad="254000"/>
            </a:effec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764704" y="7459088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レガティオ博多駅東</a:t>
              </a:r>
              <a:endParaRPr kumimoji="1" lang="ja-JP" altLang="en-US" b="1" dirty="0"/>
            </a:p>
          </p:txBody>
        </p:sp>
      </p:grpSp>
      <p:grpSp>
        <p:nvGrpSpPr>
          <p:cNvPr id="1027" name="グループ化 1026"/>
          <p:cNvGrpSpPr/>
          <p:nvPr/>
        </p:nvGrpSpPr>
        <p:grpSpPr>
          <a:xfrm>
            <a:off x="422672" y="3188178"/>
            <a:ext cx="4002225" cy="4253964"/>
            <a:chOff x="3649804" y="4435100"/>
            <a:chExt cx="3340767" cy="382988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5" b="4599"/>
            <a:stretch/>
          </p:blipFill>
          <p:spPr>
            <a:xfrm>
              <a:off x="3649804" y="4435100"/>
              <a:ext cx="3340767" cy="3829880"/>
            </a:xfrm>
            <a:prstGeom prst="rect">
              <a:avLst/>
            </a:prstGeom>
            <a:effectLst>
              <a:softEdge rad="190500"/>
            </a:effectLst>
          </p:spPr>
        </p:pic>
        <p:sp>
          <p:nvSpPr>
            <p:cNvPr id="1025" name="テキスト ボックス 1024"/>
            <p:cNvSpPr txBox="1"/>
            <p:nvPr/>
          </p:nvSpPr>
          <p:spPr>
            <a:xfrm>
              <a:off x="3758034" y="4665397"/>
              <a:ext cx="461665" cy="2514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b="1" dirty="0" smtClean="0"/>
                <a:t>レガティオ博多</a:t>
              </a:r>
              <a:endParaRPr kumimoji="1" lang="ja-JP" altLang="en-US" b="1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52331" y="2979887"/>
            <a:ext cx="3220278" cy="4277802"/>
            <a:chOff x="620688" y="3633598"/>
            <a:chExt cx="3220278" cy="427780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8" y="3633598"/>
              <a:ext cx="3220278" cy="4277802"/>
            </a:xfrm>
            <a:prstGeom prst="rect">
              <a:avLst/>
            </a:prstGeom>
            <a:effectLst>
              <a:softEdge rad="228600"/>
            </a:effec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909734" y="7106987"/>
              <a:ext cx="1973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マーヴェラス駅南</a:t>
              </a:r>
              <a:endParaRPr kumimoji="1" lang="ja-JP" altLang="en-US" b="1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145339" y="3932692"/>
            <a:ext cx="2941983" cy="3979442"/>
            <a:chOff x="5558408" y="-252405"/>
            <a:chExt cx="2941983" cy="3979442"/>
          </a:xfrm>
        </p:grpSpPr>
        <p:pic>
          <p:nvPicPr>
            <p:cNvPr id="1026" name="Picture 2" descr="Z:\hホームページ資料\シャルム駅南\外観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3" r="13327"/>
            <a:stretch/>
          </p:blipFill>
          <p:spPr bwMode="auto">
            <a:xfrm>
              <a:off x="5558408" y="-252405"/>
              <a:ext cx="2941983" cy="3979442"/>
            </a:xfrm>
            <a:prstGeom prst="rect">
              <a:avLst/>
            </a:prstGeom>
            <a:noFill/>
            <a:effectLst>
              <a:softEdge rad="190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863878" y="71558"/>
              <a:ext cx="461665" cy="17361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dirty="0" smtClean="0"/>
                <a:t>エミネンス駅南</a:t>
              </a:r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391005" y="3265738"/>
            <a:ext cx="3991474" cy="4875239"/>
            <a:chOff x="8829600" y="243549"/>
            <a:chExt cx="3991474" cy="4875239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9" t="9501" r="17888" b="10994"/>
            <a:stretch/>
          </p:blipFill>
          <p:spPr>
            <a:xfrm>
              <a:off x="8829600" y="243549"/>
              <a:ext cx="3991474" cy="4875239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9261648" y="638272"/>
              <a:ext cx="1854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bg2"/>
                  </a:solidFill>
                </a:rPr>
                <a:t>ノール住吉</a:t>
              </a:r>
              <a:endParaRPr kumimoji="1" lang="ja-JP" altLang="en-US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841549" y="3685310"/>
            <a:ext cx="4816219" cy="4359965"/>
            <a:chOff x="-7157900" y="1691680"/>
            <a:chExt cx="4816219" cy="4359965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2" t="9899" r="9609" b="13397"/>
            <a:stretch/>
          </p:blipFill>
          <p:spPr>
            <a:xfrm>
              <a:off x="-7157900" y="1691680"/>
              <a:ext cx="4816219" cy="4359965"/>
            </a:xfrm>
            <a:prstGeom prst="rect">
              <a:avLst/>
            </a:prstGeom>
            <a:effectLst>
              <a:softEdge rad="228600"/>
            </a:effec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-6580112" y="215776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bg2">
                      <a:lumMod val="75000"/>
                    </a:schemeClr>
                  </a:solidFill>
                </a:rPr>
                <a:t>アベイユ花丘</a:t>
              </a:r>
              <a:endParaRPr kumimoji="1" lang="ja-JP" altLang="en-US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697988" y="3497421"/>
            <a:ext cx="3377508" cy="4490157"/>
            <a:chOff x="2633435" y="4139001"/>
            <a:chExt cx="3377508" cy="449015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435" y="4139001"/>
              <a:ext cx="3377508" cy="4490157"/>
            </a:xfrm>
            <a:prstGeom prst="rect">
              <a:avLst/>
            </a:prstGeom>
            <a:effectLst>
              <a:softEdge rad="228600"/>
            </a:effec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945767" y="4575323"/>
              <a:ext cx="461665" cy="23691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b="1" dirty="0" smtClean="0"/>
                <a:t>赤坂一丁目㌱（仮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3196" y="2835361"/>
            <a:ext cx="5532108" cy="5589140"/>
            <a:chOff x="620688" y="3091004"/>
            <a:chExt cx="5532108" cy="558914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8" y="3091004"/>
              <a:ext cx="5532108" cy="5589140"/>
            </a:xfrm>
            <a:prstGeom prst="rect">
              <a:avLst/>
            </a:prstGeom>
            <a:effectLst>
              <a:glow rad="228600">
                <a:schemeClr val="tx1">
                  <a:alpha val="40000"/>
                </a:schemeClr>
              </a:glow>
              <a:softEdge rad="355600"/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840966" y="3770176"/>
              <a:ext cx="2036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atin typeface="+mn-ea"/>
                </a:rPr>
                <a:t>大名センタービル</a:t>
              </a:r>
              <a:endParaRPr kumimoji="1" lang="ja-JP" altLang="en-US" b="1" dirty="0">
                <a:latin typeface="+mn-ea"/>
              </a:endParaRPr>
            </a:p>
          </p:txBody>
        </p:sp>
      </p:grpSp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35700" y="8521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25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333">
        <p:fade/>
      </p:transition>
    </mc:Choice>
    <mc:Fallback>
      <p:transition spd="med" advTm="28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0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4|11.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</Words>
  <Application>Microsoft Office PowerPoint</Application>
  <PresentationFormat>画面に合わせる (4:3)</PresentationFormat>
  <Paragraphs>8</Paragraphs>
  <Slides>1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3110khole</dc:creator>
  <cp:lastModifiedBy>3110khole</cp:lastModifiedBy>
  <cp:revision>16</cp:revision>
  <dcterms:created xsi:type="dcterms:W3CDTF">2020-06-04T04:52:42Z</dcterms:created>
  <dcterms:modified xsi:type="dcterms:W3CDTF">2020-06-04T08:16:39Z</dcterms:modified>
</cp:coreProperties>
</file>